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 smtClean="0">
                <a:latin typeface="Corbel" panose="020B0503020204020204" pitchFamily="34" charset="0"/>
              </a:rPr>
              <a:t>11</a:t>
            </a:r>
            <a:r>
              <a:rPr lang="es-MX" sz="1300" dirty="0" smtClean="0">
                <a:latin typeface="Corbel" panose="020B0503020204020204" pitchFamily="34" charset="0"/>
              </a:rPr>
              <a:t> enero 2019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Diciembre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2018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35</cp:revision>
  <dcterms:created xsi:type="dcterms:W3CDTF">2017-10-16T15:52:26Z</dcterms:created>
  <dcterms:modified xsi:type="dcterms:W3CDTF">2019-01-08T16:47:25Z</dcterms:modified>
</cp:coreProperties>
</file>